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6.0126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8665048" y="125009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 example: </a:t>
            </a:r>
            <a:r>
              <a:rPr lang="en-GB" dirty="0">
                <a:hlinkClick r:id="rId7"/>
              </a:rPr>
              <a:t>Google 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 following symmetries and invariances</a:t>
            </a:r>
            <a:r>
              <a:rPr lang="en-GB" sz="2600" dirty="0">
                <a:effectLst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059" cy="4895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</a:t>
            </a:r>
            <a:r>
              <a:rPr lang="en-GB" sz="2600" dirty="0"/>
              <a:t>: spatial inductive bias</a:t>
            </a:r>
          </a:p>
          <a:p>
            <a:r>
              <a:rPr lang="en-GB" sz="2600" dirty="0"/>
              <a:t>translation-equivariant convolutions</a:t>
            </a:r>
          </a:p>
          <a:p>
            <a:r>
              <a:rPr lang="en-DE" sz="2600" dirty="0"/>
              <a:t>translation</a:t>
            </a:r>
            <a:r>
              <a:rPr lang="en-GB" sz="2600" dirty="0"/>
              <a:t>-</a:t>
            </a:r>
            <a:r>
              <a:rPr lang="en-DE" sz="2600" dirty="0"/>
              <a:t>invarian</a:t>
            </a:r>
            <a:r>
              <a:rPr lang="en-GB" sz="2600" dirty="0"/>
              <a:t>t pooling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: relational </a:t>
            </a:r>
            <a:r>
              <a:rPr lang="en-GB" sz="2600" dirty="0"/>
              <a:t>inductive bias</a:t>
            </a:r>
            <a:endParaRPr lang="en-GB" sz="2600" dirty="0">
              <a:effectLst/>
            </a:endParaRPr>
          </a:p>
          <a:p>
            <a:r>
              <a:rPr lang="en-GB" sz="2600" dirty="0"/>
              <a:t>p</a:t>
            </a:r>
            <a:r>
              <a:rPr lang="en-DE" sz="2600" dirty="0"/>
              <a:t>ermutation-equivariant GNN layers</a:t>
            </a:r>
            <a:endParaRPr lang="en-GB" sz="2600" dirty="0"/>
          </a:p>
          <a:p>
            <a:r>
              <a:rPr lang="en-DE" sz="2600" dirty="0"/>
              <a:t>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transformer/self-attention in NLP: operation across </a:t>
            </a:r>
            <a:r>
              <a:rPr lang="en-GB" sz="2600" dirty="0"/>
              <a:t>fully-connected</a:t>
            </a:r>
            <a:r>
              <a:rPr lang="en-GB" sz="2600" dirty="0">
                <a:effectLst/>
              </a:rPr>
              <a:t> graph of words</a:t>
            </a:r>
          </a:p>
          <a:p>
            <a:pPr marL="0" indent="0">
              <a:buNone/>
            </a:pPr>
            <a:r>
              <a:rPr lang="en-GB" sz="2600" dirty="0"/>
              <a:t>fully-connected neural networks (MLPs) have no permutation symmetry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FAD21-8D9A-500F-C551-64E249A0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64" y="3089189"/>
            <a:ext cx="4151564" cy="1560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D862-D622-7750-690F-C0F6A151C6B9}"/>
              </a:ext>
            </a:extLst>
          </p:cNvPr>
          <p:cNvSpPr txBox="1"/>
          <p:nvPr/>
        </p:nvSpPr>
        <p:spPr>
          <a:xfrm>
            <a:off x="11519436" y="45188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FC9B4-F56A-7B00-3379-12871E760D9D}"/>
              </a:ext>
            </a:extLst>
          </p:cNvPr>
          <p:cNvSpPr txBox="1"/>
          <p:nvPr/>
        </p:nvSpPr>
        <p:spPr>
          <a:xfrm>
            <a:off x="8695479" y="271985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 sharing view: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146CA8-F89F-E912-CF1C-B0DD33ABB1B5}"/>
              </a:ext>
            </a:extLst>
          </p:cNvPr>
          <p:cNvSpPr/>
          <p:nvPr/>
        </p:nvSpPr>
        <p:spPr>
          <a:xfrm>
            <a:off x="7595286" y="2719857"/>
            <a:ext cx="4547286" cy="205343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2695</Words>
  <Application>Microsoft Office PowerPoint</Application>
  <PresentationFormat>Widescreen</PresentationFormat>
  <Paragraphs>395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133</cp:revision>
  <dcterms:created xsi:type="dcterms:W3CDTF">2022-07-19T12:07:36Z</dcterms:created>
  <dcterms:modified xsi:type="dcterms:W3CDTF">2023-09-21T13:39:33Z</dcterms:modified>
</cp:coreProperties>
</file>